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86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79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53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99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54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69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65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7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0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58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18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05AF-937A-410F-9396-EAE1E76449B1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01A2-D29F-4368-800B-C6F21EA21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oneTexte 2"/>
          <p:cNvSpPr txBox="1"/>
          <p:nvPr/>
        </p:nvSpPr>
        <p:spPr>
          <a:xfrm>
            <a:off x="4673138" y="1302495"/>
            <a:ext cx="6927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dirty="0">
                <a:solidFill>
                  <a:schemeClr val="bg1"/>
                </a:solidFill>
                <a:latin typeface="Futura Hv BT" panose="020B0702020204020204" pitchFamily="34" charset="0"/>
              </a:rPr>
              <a:t>COURS DE CODE LES LUNDIS DE 8 A 9H</a:t>
            </a:r>
          </a:p>
        </p:txBody>
      </p:sp>
      <p:sp>
        <p:nvSpPr>
          <p:cNvPr id="6" name="ZoneTexte 3"/>
          <p:cNvSpPr txBox="1"/>
          <p:nvPr/>
        </p:nvSpPr>
        <p:spPr>
          <a:xfrm>
            <a:off x="4187586" y="2508578"/>
            <a:ext cx="80044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1</a:t>
            </a:r>
            <a:r>
              <a:rPr lang="fr-FR" b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er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 lundi du mois : LE CONDUCTEUR</a:t>
            </a:r>
          </a:p>
          <a:p>
            <a:pPr algn="ctr"/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Futura Hv BT" panose="020B0702020204020204" pitchFamily="34" charset="0"/>
            </a:endParaRP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2éme lundi du mois : LES AUTRES </a:t>
            </a:r>
            <a:r>
              <a:rPr lang="fr-FR" b="1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USAGERS </a:t>
            </a:r>
          </a:p>
          <a:p>
            <a:pPr algn="ctr"/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Futura Hv BT" panose="020B0702020204020204" pitchFamily="34" charset="0"/>
            </a:endParaRP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3éme lundi du mois : LA ROUTE </a:t>
            </a: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	</a:t>
            </a: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 4éme lundi du mois : CIRCULATION ROUTIERE ET REGLEMENTATION </a:t>
            </a:r>
          </a:p>
          <a:p>
            <a:pPr algn="ctr"/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Futura Hv BT" panose="020B0702020204020204" pitchFamily="34" charset="0"/>
            </a:endParaRP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5éme lundi : PREMIERS SECOURS , MECANIQUE ET SECURITE </a:t>
            </a:r>
          </a:p>
          <a:p>
            <a:pPr algn="ctr"/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Futura Hv BT" panose="020B0702020204020204" pitchFamily="34" charset="0"/>
            </a:endParaRP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6éme lundi : ECO-CONDUITE ET PRECAUTION EN QUITANT LE VEHICULE </a:t>
            </a: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 </a:t>
            </a:r>
          </a:p>
        </p:txBody>
      </p:sp>
      <p:sp>
        <p:nvSpPr>
          <p:cNvPr id="7" name="ZoneTexte 5"/>
          <p:cNvSpPr txBox="1"/>
          <p:nvPr/>
        </p:nvSpPr>
        <p:spPr>
          <a:xfrm>
            <a:off x="4327928" y="5845527"/>
            <a:ext cx="727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Hv BT" panose="020B0702020204020204" pitchFamily="34" charset="0"/>
              </a:rPr>
              <a:t>Thèmes et inscriptions : Renseignement auprès de ton conseiller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284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Hv BT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Grégory</dc:creator>
  <cp:lastModifiedBy>Laure Monthuel</cp:lastModifiedBy>
  <cp:revision>6</cp:revision>
  <dcterms:created xsi:type="dcterms:W3CDTF">2018-03-09T13:34:37Z</dcterms:created>
  <dcterms:modified xsi:type="dcterms:W3CDTF">2018-11-06T13:34:03Z</dcterms:modified>
</cp:coreProperties>
</file>